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37" autoAdjust="0"/>
  </p:normalViewPr>
  <p:slideViewPr>
    <p:cSldViewPr>
      <p:cViewPr varScale="1">
        <p:scale>
          <a:sx n="70" d="100"/>
          <a:sy n="70" d="100"/>
        </p:scale>
        <p:origin x="-13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424781D2-4168-402A-9869-D9E31AEB15A7}"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B816E356-C1F2-49F0-A229-437DC49C34F2}"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0DFA4441-7869-4AF9-9EF6-7B385366FD8E}"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fld id="{72FB9B3C-FEBF-46B3-88DB-6EA50E290F15}" type="slidenum">
              <a:rPr lang="el-G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0A4DA2E-6F94-42FE-8A0D-D1E3974AAE1D}"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643C2679-1AC8-44E6-8453-539DE0195C1C}"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8A41F57F-8B1D-4914-93E8-4D833D9AAC33}"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A000FCD5-86CC-4494-ABB6-B7345E488049}"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A0D1AD98-9593-4D3C-AA35-B8AAB44412FA}"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B7AA3011-393D-4279-B79F-EF095B6DE112}"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9D3F2636-1C3E-4F60-BB2E-C792A339D2FC}"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0BB8CC13-F17D-4C10-8C09-29D20E2CD308}"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174E899C-E4A0-405B-9E7A-1C1F348D860F}"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088" y="260350"/>
            <a:ext cx="7772400" cy="1470025"/>
          </a:xfrm>
        </p:spPr>
        <p:txBody>
          <a:bodyPr/>
          <a:lstStyle/>
          <a:p>
            <a:r>
              <a:rPr lang="el-GR"/>
              <a:t>Πάρνηθα 14/10-17/10 2014</a:t>
            </a:r>
          </a:p>
        </p:txBody>
      </p:sp>
      <p:pic>
        <p:nvPicPr>
          <p:cNvPr id="2052" name="Picture 4" descr="parnithamountain2"/>
          <p:cNvPicPr>
            <a:picLocks noChangeAspect="1" noChangeArrowheads="1"/>
          </p:cNvPicPr>
          <p:nvPr/>
        </p:nvPicPr>
        <p:blipFill>
          <a:blip r:embed="rId2" cstate="print"/>
          <a:srcRect/>
          <a:stretch>
            <a:fillRect/>
          </a:stretch>
        </p:blipFill>
        <p:spPr bwMode="auto">
          <a:xfrm>
            <a:off x="4859338" y="1484313"/>
            <a:ext cx="4284662" cy="4176712"/>
          </a:xfrm>
          <a:prstGeom prst="rect">
            <a:avLst/>
          </a:prstGeom>
          <a:noFill/>
        </p:spPr>
      </p:pic>
      <p:pic>
        <p:nvPicPr>
          <p:cNvPr id="2053" name="Picture 5" descr="parnithasvieww"/>
          <p:cNvPicPr>
            <a:picLocks noChangeAspect="1" noChangeArrowheads="1"/>
          </p:cNvPicPr>
          <p:nvPr/>
        </p:nvPicPr>
        <p:blipFill>
          <a:blip r:embed="rId3" cstate="print"/>
          <a:srcRect/>
          <a:stretch>
            <a:fillRect/>
          </a:stretch>
        </p:blipFill>
        <p:spPr bwMode="auto">
          <a:xfrm>
            <a:off x="179388" y="2492375"/>
            <a:ext cx="4608512" cy="41417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parnithatatoi5"/>
          <p:cNvPicPr>
            <a:picLocks noChangeAspect="1" noChangeArrowheads="1"/>
          </p:cNvPicPr>
          <p:nvPr/>
        </p:nvPicPr>
        <p:blipFill>
          <a:blip r:embed="rId2" cstate="print"/>
          <a:srcRect/>
          <a:stretch>
            <a:fillRect/>
          </a:stretch>
        </p:blipFill>
        <p:spPr bwMode="auto">
          <a:xfrm>
            <a:off x="0" y="0"/>
            <a:ext cx="3348038" cy="4464050"/>
          </a:xfrm>
          <a:prstGeom prst="rect">
            <a:avLst/>
          </a:prstGeom>
          <a:noFill/>
        </p:spPr>
      </p:pic>
      <p:pic>
        <p:nvPicPr>
          <p:cNvPr id="14341" name="Picture 5" descr="parnithatatoii"/>
          <p:cNvPicPr>
            <a:picLocks noChangeAspect="1" noChangeArrowheads="1"/>
          </p:cNvPicPr>
          <p:nvPr/>
        </p:nvPicPr>
        <p:blipFill>
          <a:blip r:embed="rId3" cstate="print"/>
          <a:srcRect/>
          <a:stretch>
            <a:fillRect/>
          </a:stretch>
        </p:blipFill>
        <p:spPr bwMode="auto">
          <a:xfrm>
            <a:off x="6084888" y="-53975"/>
            <a:ext cx="3343275" cy="6911975"/>
          </a:xfrm>
          <a:prstGeom prst="rect">
            <a:avLst/>
          </a:prstGeom>
          <a:noFill/>
        </p:spPr>
      </p:pic>
      <p:pic>
        <p:nvPicPr>
          <p:cNvPr id="14342" name="Picture 6" descr="parnithatatoi10"/>
          <p:cNvPicPr>
            <a:picLocks noChangeAspect="1" noChangeArrowheads="1"/>
          </p:cNvPicPr>
          <p:nvPr/>
        </p:nvPicPr>
        <p:blipFill>
          <a:blip r:embed="rId4" cstate="print"/>
          <a:srcRect/>
          <a:stretch>
            <a:fillRect/>
          </a:stretch>
        </p:blipFill>
        <p:spPr bwMode="auto">
          <a:xfrm>
            <a:off x="2700338" y="1916113"/>
            <a:ext cx="3436937" cy="45815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parnithatatoigames"/>
          <p:cNvPicPr>
            <a:picLocks noChangeAspect="1" noChangeArrowheads="1"/>
          </p:cNvPicPr>
          <p:nvPr/>
        </p:nvPicPr>
        <p:blipFill>
          <a:blip r:embed="rId2" cstate="print"/>
          <a:srcRect/>
          <a:stretch>
            <a:fillRect/>
          </a:stretch>
        </p:blipFill>
        <p:spPr bwMode="auto">
          <a:xfrm>
            <a:off x="0" y="0"/>
            <a:ext cx="4356100" cy="3933825"/>
          </a:xfrm>
          <a:prstGeom prst="rect">
            <a:avLst/>
          </a:prstGeom>
          <a:noFill/>
        </p:spPr>
      </p:pic>
      <p:pic>
        <p:nvPicPr>
          <p:cNvPr id="15365" name="Picture 5" descr="parnithatatoidimiourgiess"/>
          <p:cNvPicPr>
            <a:picLocks noChangeAspect="1" noChangeArrowheads="1"/>
          </p:cNvPicPr>
          <p:nvPr/>
        </p:nvPicPr>
        <p:blipFill>
          <a:blip r:embed="rId3" cstate="print"/>
          <a:srcRect/>
          <a:stretch>
            <a:fillRect/>
          </a:stretch>
        </p:blipFill>
        <p:spPr bwMode="auto">
          <a:xfrm>
            <a:off x="4678363" y="0"/>
            <a:ext cx="4465637" cy="3767138"/>
          </a:xfrm>
          <a:prstGeom prst="rect">
            <a:avLst/>
          </a:prstGeom>
          <a:noFill/>
        </p:spPr>
      </p:pic>
      <p:pic>
        <p:nvPicPr>
          <p:cNvPr id="15366" name="Picture 6" descr="parnithatatoidimiourgies"/>
          <p:cNvPicPr>
            <a:picLocks noChangeAspect="1" noChangeArrowheads="1"/>
          </p:cNvPicPr>
          <p:nvPr/>
        </p:nvPicPr>
        <p:blipFill>
          <a:blip r:embed="rId4" cstate="print"/>
          <a:srcRect/>
          <a:stretch>
            <a:fillRect/>
          </a:stretch>
        </p:blipFill>
        <p:spPr bwMode="auto">
          <a:xfrm>
            <a:off x="0" y="3716338"/>
            <a:ext cx="8675688" cy="31178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parnithateleferik5"/>
          <p:cNvPicPr>
            <a:picLocks noChangeAspect="1" noChangeArrowheads="1"/>
          </p:cNvPicPr>
          <p:nvPr/>
        </p:nvPicPr>
        <p:blipFill>
          <a:blip r:embed="rId2" cstate="print"/>
          <a:srcRect/>
          <a:stretch>
            <a:fillRect/>
          </a:stretch>
        </p:blipFill>
        <p:spPr bwMode="auto">
          <a:xfrm>
            <a:off x="0" y="1025525"/>
            <a:ext cx="3281363" cy="5832475"/>
          </a:xfrm>
          <a:prstGeom prst="rect">
            <a:avLst/>
          </a:prstGeom>
          <a:noFill/>
        </p:spPr>
      </p:pic>
      <p:pic>
        <p:nvPicPr>
          <p:cNvPr id="16389" name="Picture 5" descr="parnithateleferik"/>
          <p:cNvPicPr>
            <a:picLocks noChangeAspect="1" noChangeArrowheads="1"/>
          </p:cNvPicPr>
          <p:nvPr/>
        </p:nvPicPr>
        <p:blipFill>
          <a:blip r:embed="rId3" cstate="print"/>
          <a:srcRect/>
          <a:stretch>
            <a:fillRect/>
          </a:stretch>
        </p:blipFill>
        <p:spPr bwMode="auto">
          <a:xfrm>
            <a:off x="4716463" y="0"/>
            <a:ext cx="4232275" cy="56435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parnithateleferik798"/>
          <p:cNvPicPr>
            <a:picLocks noChangeAspect="1" noChangeArrowheads="1"/>
          </p:cNvPicPr>
          <p:nvPr/>
        </p:nvPicPr>
        <p:blipFill>
          <a:blip r:embed="rId2" cstate="print"/>
          <a:srcRect/>
          <a:stretch>
            <a:fillRect/>
          </a:stretch>
        </p:blipFill>
        <p:spPr bwMode="auto">
          <a:xfrm>
            <a:off x="0" y="188913"/>
            <a:ext cx="2890838" cy="6192837"/>
          </a:xfrm>
          <a:prstGeom prst="rect">
            <a:avLst/>
          </a:prstGeom>
          <a:noFill/>
        </p:spPr>
      </p:pic>
      <p:pic>
        <p:nvPicPr>
          <p:cNvPr id="17413" name="Picture 5" descr="parnithateleferikk"/>
          <p:cNvPicPr>
            <a:picLocks noChangeAspect="1" noChangeArrowheads="1"/>
          </p:cNvPicPr>
          <p:nvPr/>
        </p:nvPicPr>
        <p:blipFill>
          <a:blip r:embed="rId3" cstate="print"/>
          <a:srcRect/>
          <a:stretch>
            <a:fillRect/>
          </a:stretch>
        </p:blipFill>
        <p:spPr bwMode="auto">
          <a:xfrm>
            <a:off x="2771775" y="188913"/>
            <a:ext cx="3635375" cy="6462712"/>
          </a:xfrm>
          <a:prstGeom prst="rect">
            <a:avLst/>
          </a:prstGeom>
          <a:noFill/>
        </p:spPr>
      </p:pic>
      <p:pic>
        <p:nvPicPr>
          <p:cNvPr id="17415" name="Picture 7" descr="parnithaviewteleferik"/>
          <p:cNvPicPr>
            <a:picLocks noChangeAspect="1" noChangeArrowheads="1"/>
          </p:cNvPicPr>
          <p:nvPr/>
        </p:nvPicPr>
        <p:blipFill>
          <a:blip r:embed="rId4" cstate="print"/>
          <a:srcRect/>
          <a:stretch>
            <a:fillRect/>
          </a:stretch>
        </p:blipFill>
        <p:spPr bwMode="auto">
          <a:xfrm>
            <a:off x="6372225" y="404813"/>
            <a:ext cx="2771775" cy="6453187"/>
          </a:xfrm>
          <a:prstGeom prst="rect">
            <a:avLst/>
          </a:prstGeom>
          <a:noFill/>
        </p:spPr>
      </p:pic>
      <p:sp>
        <p:nvSpPr>
          <p:cNvPr id="17416" name="Rectangle 8"/>
          <p:cNvSpPr>
            <a:spLocks noGrp="1" noChangeArrowheads="1"/>
          </p:cNvSpPr>
          <p:nvPr>
            <p:ph type="title"/>
          </p:nvPr>
        </p:nvSpPr>
        <p:spPr>
          <a:xfrm>
            <a:off x="1763713" y="404813"/>
            <a:ext cx="8229600" cy="1143000"/>
          </a:xfrm>
          <a:noFill/>
          <a:ln/>
        </p:spPr>
        <p:txBody>
          <a:bodyPr/>
          <a:lstStyle/>
          <a:p>
            <a:r>
              <a:rPr lang="el-GR" sz="4000" b="1"/>
              <a:t>Άννα Σεραφείμ, Αλεξάνδρα Κοσμά</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9750" y="188913"/>
            <a:ext cx="8604250" cy="6480175"/>
          </a:xfrm>
        </p:spPr>
        <p:txBody>
          <a:bodyPr/>
          <a:lstStyle/>
          <a:p>
            <a:r>
              <a:rPr lang="el-GR" sz="2000" b="1"/>
              <a:t>Μετά από την διάκρισή μας σε ένα διαγωνισμό για τα δάση και τη δασοπονία  (</a:t>
            </a:r>
            <a:r>
              <a:rPr lang="en-US" sz="2000" b="1"/>
              <a:t>young people in European forests) </a:t>
            </a:r>
            <a:r>
              <a:rPr lang="el-GR" sz="2000" b="1"/>
              <a:t>μας έγινε η πρόσκληση για συμμετοχή στο πρόγραμμα περιβαλλοντικής εκπαίδευσης που πραγματοποιήθηκε στον Εθνικό Δρυμό Πάρνηθας στις 14-17 Οκτωβρίου 2014. Το πρώτο βράδυ κάναμε δραστηριότητες γνωριμίας με τα άλλα παιδιά και τους συνοδούς καθηγητές τους. Την δεύτερη  μέρα του προγράμματος, πήγαμε ένα μεγάλο περίπατο στο δάσος και γνωρίσαμε τα είδη χλωρίδας και πανίδας της Πάρνηθας μαζί με άλλα 36 παιδιά και 13 καθηγητές. Χωριστήκαμε σε τέσσερις ομάδες, ανάλογα με το είδος δέντρου που υπήρχε στο σακίδιό μας την ημέρα που μας τα μοίρασαν. Υπήρχαν τα πλατάνια, η λεύκη, τα πεύκα  και η ελάτη. Στο βουνό λειτουργούσαμε σαν ομάδα και είχαμε δοκιμασίες να βγάλουμε εις πέρας όλοι μαζί. Είδαμε πολλά ελάφια και μας μίλησαν οι ειδικοί για αυτά. Πήγαμε και ένα περίπατο στο δάσος τη νύχτα με φακούς κεφαλής. Κάναμε μια δεντροφύτευσης στην περιοχή των καμένων και η κάθε ομάδα κατά περιοχή φύτευε το δικό της δεντράκι. Ανεβήκαμε μέχρι ένα σημείο με τελεφερίκ και μετά συνεχίσαμε με τα πόδια μέχρι ένα λιβάδι και εκεί φάγαμε μεσημεριανό στο δάσος. </a:t>
            </a:r>
            <a:r>
              <a:rPr lang="el-GR" sz="2000"/>
              <a:t>Επισπευτήκαμε και το φυτώριο κεφαλληνιακής ελάτης και μάθαμε για αυτή.</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611188" y="476250"/>
            <a:ext cx="8229600" cy="4525963"/>
          </a:xfrm>
        </p:spPr>
        <p:txBody>
          <a:bodyPr/>
          <a:lstStyle/>
          <a:p>
            <a:pPr>
              <a:lnSpc>
                <a:spcPct val="80000"/>
              </a:lnSpc>
            </a:pPr>
            <a:r>
              <a:rPr lang="el-GR" b="1"/>
              <a:t>Την τρίτη μέρα του προγράμματος επισπευτήκαμε τα βασιλικά κτήματα του Τατοίου και κάναμε διάφορα παιχνίδια και δραστηριότητες και κατασκευές ανά ομάδες. Φάγαμε μεσημεριανό στο δάσος του Τατοίου και αναχωρήσαμε για το κέντρο της Αθήνας. Πήγαμε στο μουσείο της ακρόπολης και περιπλανηθήκαμε στην Πλάκα. Το βράδυ πήγαμε στο δασαρχείο για αποχαιρετιστήριο δείπνο και παιχνίδια ρόλων, χορήγηση βεβαιώσεων συμμετοχής και προβολή βίντεο από το ταξίδι μας</a:t>
            </a:r>
            <a:r>
              <a:rPr lang="el-G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5288" y="1412875"/>
            <a:ext cx="8229600" cy="4525963"/>
          </a:xfrm>
        </p:spPr>
        <p:txBody>
          <a:bodyPr/>
          <a:lstStyle/>
          <a:p>
            <a:pPr>
              <a:lnSpc>
                <a:spcPct val="80000"/>
              </a:lnSpc>
            </a:pPr>
            <a:r>
              <a:rPr lang="el-GR" sz="2000"/>
              <a:t>Τέλος, την πρώτη και την τελευταία μέρα που περιμέναμε το λεωφορείο για να μας ανεβάσει στο ξενοδοχείο και να φτάσει η ώρα να πάμε στο πλοίο αντίστοιχα κάναμε βόλτες στην Αθήνα, πήγαμε στο Σύνταγμα, στη Γλυφάδα, στο Μαρούσι, στον Πειραιά. Ήταν μια μοναδική εμπειρία που μας προσέφερε περαιτέρω γνώσεις, κάναμε φιλίες και περάσαμε υπέροχες στιγμές με παιδιά που δεν ξέραμε και που πιθανόν να μην ξανασυναντήσουμε στη ζωή μας. Θα θέλαμε να ευχαριστήσουμε πάνω από όλα τους συνοδούς καθηγητές μας κύριο Μπριλή και κύριο Βορριά που προσφέρθηκαν να μας συνοδέψουν σε αυτό το ταξίδι και προσπάθησαν να μας κάνουν να περάσουμε καλά, που δεν παραπονούνταν για το ατελείωτο περπάτημα, που μας έκαναν τις περισσότερες χάρες και ελπίζουμε να πέρασαν καλά. Επίσης, ευχαριστούμε την διευθύντρια μας κυρία Μπαχά που προσπάθησε πάρα πολύ για να πάμε σε αυτό το ταξίδι και ‘έτρεχε’ για εμάς.</a:t>
            </a:r>
            <a:r>
              <a:rPr lang="el-GR" sz="140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0"/>
            <a:ext cx="8229600" cy="1143000"/>
          </a:xfrm>
        </p:spPr>
        <p:txBody>
          <a:bodyPr/>
          <a:lstStyle/>
          <a:p>
            <a:r>
              <a:rPr lang="el-GR" sz="3200"/>
              <a:t>Οι στιγμές μας..</a:t>
            </a:r>
          </a:p>
        </p:txBody>
      </p:sp>
      <p:pic>
        <p:nvPicPr>
          <p:cNvPr id="6148" name="Picture 4" descr="parnithaaaa"/>
          <p:cNvPicPr>
            <a:picLocks noChangeAspect="1" noChangeArrowheads="1"/>
          </p:cNvPicPr>
          <p:nvPr/>
        </p:nvPicPr>
        <p:blipFill>
          <a:blip r:embed="rId2" cstate="print"/>
          <a:srcRect/>
          <a:stretch>
            <a:fillRect/>
          </a:stretch>
        </p:blipFill>
        <p:spPr bwMode="auto">
          <a:xfrm>
            <a:off x="0" y="981075"/>
            <a:ext cx="3671888" cy="4895850"/>
          </a:xfrm>
          <a:prstGeom prst="rect">
            <a:avLst/>
          </a:prstGeom>
          <a:noFill/>
        </p:spPr>
      </p:pic>
      <p:pic>
        <p:nvPicPr>
          <p:cNvPr id="6149" name="Picture 5" descr="parnithaadeer"/>
          <p:cNvPicPr>
            <a:picLocks noChangeAspect="1" noChangeArrowheads="1"/>
          </p:cNvPicPr>
          <p:nvPr/>
        </p:nvPicPr>
        <p:blipFill>
          <a:blip r:embed="rId3" cstate="print"/>
          <a:srcRect/>
          <a:stretch>
            <a:fillRect/>
          </a:stretch>
        </p:blipFill>
        <p:spPr bwMode="auto">
          <a:xfrm>
            <a:off x="6588125" y="260350"/>
            <a:ext cx="2555875" cy="4635500"/>
          </a:xfrm>
          <a:prstGeom prst="rect">
            <a:avLst/>
          </a:prstGeom>
          <a:noFill/>
        </p:spPr>
      </p:pic>
      <p:pic>
        <p:nvPicPr>
          <p:cNvPr id="6150" name="Picture 6" descr="parnithadeermelianna"/>
          <p:cNvPicPr>
            <a:picLocks noChangeAspect="1" noChangeArrowheads="1"/>
          </p:cNvPicPr>
          <p:nvPr/>
        </p:nvPicPr>
        <p:blipFill>
          <a:blip r:embed="rId4" cstate="print"/>
          <a:srcRect/>
          <a:stretch>
            <a:fillRect/>
          </a:stretch>
        </p:blipFill>
        <p:spPr bwMode="auto">
          <a:xfrm>
            <a:off x="3132138" y="1944688"/>
            <a:ext cx="4176712" cy="49133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arnithadentraki"/>
          <p:cNvPicPr>
            <a:picLocks noChangeAspect="1" noChangeArrowheads="1"/>
          </p:cNvPicPr>
          <p:nvPr/>
        </p:nvPicPr>
        <p:blipFill>
          <a:blip r:embed="rId2" cstate="print"/>
          <a:srcRect/>
          <a:stretch>
            <a:fillRect/>
          </a:stretch>
        </p:blipFill>
        <p:spPr bwMode="auto">
          <a:xfrm>
            <a:off x="0" y="0"/>
            <a:ext cx="3635375" cy="3573463"/>
          </a:xfrm>
          <a:prstGeom prst="rect">
            <a:avLst/>
          </a:prstGeom>
          <a:noFill/>
        </p:spPr>
      </p:pic>
      <p:pic>
        <p:nvPicPr>
          <p:cNvPr id="7173" name="Picture 5" descr="parnithaelafii"/>
          <p:cNvPicPr>
            <a:picLocks noChangeAspect="1" noChangeArrowheads="1"/>
          </p:cNvPicPr>
          <p:nvPr/>
        </p:nvPicPr>
        <p:blipFill>
          <a:blip r:embed="rId3" cstate="print"/>
          <a:srcRect/>
          <a:stretch>
            <a:fillRect/>
          </a:stretch>
        </p:blipFill>
        <p:spPr bwMode="auto">
          <a:xfrm>
            <a:off x="4787900" y="188913"/>
            <a:ext cx="4356100" cy="5948362"/>
          </a:xfrm>
          <a:prstGeom prst="rect">
            <a:avLst/>
          </a:prstGeom>
          <a:noFill/>
        </p:spPr>
      </p:pic>
      <p:pic>
        <p:nvPicPr>
          <p:cNvPr id="7174" name="Picture 6" descr="parnithapath5"/>
          <p:cNvPicPr>
            <a:picLocks noChangeAspect="1" noChangeArrowheads="1"/>
          </p:cNvPicPr>
          <p:nvPr/>
        </p:nvPicPr>
        <p:blipFill>
          <a:blip r:embed="rId4" cstate="print"/>
          <a:srcRect/>
          <a:stretch>
            <a:fillRect/>
          </a:stretch>
        </p:blipFill>
        <p:spPr bwMode="auto">
          <a:xfrm>
            <a:off x="971550" y="3500438"/>
            <a:ext cx="3997325" cy="33575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parnithaparkopsuxwn6"/>
          <p:cNvPicPr>
            <a:picLocks noChangeAspect="1" noChangeArrowheads="1"/>
          </p:cNvPicPr>
          <p:nvPr/>
        </p:nvPicPr>
        <p:blipFill>
          <a:blip r:embed="rId2" cstate="print"/>
          <a:srcRect/>
          <a:stretch>
            <a:fillRect/>
          </a:stretch>
        </p:blipFill>
        <p:spPr bwMode="auto">
          <a:xfrm>
            <a:off x="0" y="0"/>
            <a:ext cx="5761038" cy="2568575"/>
          </a:xfrm>
          <a:prstGeom prst="rect">
            <a:avLst/>
          </a:prstGeom>
          <a:noFill/>
        </p:spPr>
      </p:pic>
      <p:pic>
        <p:nvPicPr>
          <p:cNvPr id="8197" name="Picture 5" descr="parnithaparkopsuxwn"/>
          <p:cNvPicPr>
            <a:picLocks noChangeAspect="1" noChangeArrowheads="1"/>
          </p:cNvPicPr>
          <p:nvPr/>
        </p:nvPicPr>
        <p:blipFill>
          <a:blip r:embed="rId3" cstate="print"/>
          <a:srcRect/>
          <a:stretch>
            <a:fillRect/>
          </a:stretch>
        </p:blipFill>
        <p:spPr bwMode="auto">
          <a:xfrm>
            <a:off x="5957888" y="17463"/>
            <a:ext cx="3186112" cy="6840537"/>
          </a:xfrm>
          <a:prstGeom prst="rect">
            <a:avLst/>
          </a:prstGeom>
          <a:noFill/>
        </p:spPr>
      </p:pic>
      <p:pic>
        <p:nvPicPr>
          <p:cNvPr id="8198" name="Picture 6" descr="parnithaparkopsuxwn3"/>
          <p:cNvPicPr>
            <a:picLocks noChangeAspect="1" noChangeArrowheads="1"/>
          </p:cNvPicPr>
          <p:nvPr/>
        </p:nvPicPr>
        <p:blipFill>
          <a:blip r:embed="rId4" cstate="print"/>
          <a:srcRect/>
          <a:stretch>
            <a:fillRect/>
          </a:stretch>
        </p:blipFill>
        <p:spPr bwMode="auto">
          <a:xfrm>
            <a:off x="0" y="2636838"/>
            <a:ext cx="5905500" cy="355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arnithapath4"/>
          <p:cNvPicPr>
            <a:picLocks noChangeAspect="1" noChangeArrowheads="1"/>
          </p:cNvPicPr>
          <p:nvPr/>
        </p:nvPicPr>
        <p:blipFill>
          <a:blip r:embed="rId2" cstate="print"/>
          <a:srcRect/>
          <a:stretch>
            <a:fillRect/>
          </a:stretch>
        </p:blipFill>
        <p:spPr bwMode="auto">
          <a:xfrm>
            <a:off x="0" y="1196975"/>
            <a:ext cx="3059113" cy="5661025"/>
          </a:xfrm>
          <a:prstGeom prst="rect">
            <a:avLst/>
          </a:prstGeom>
          <a:noFill/>
        </p:spPr>
      </p:pic>
      <p:pic>
        <p:nvPicPr>
          <p:cNvPr id="9221" name="Picture 5" descr="parnithapath8"/>
          <p:cNvPicPr>
            <a:picLocks noChangeAspect="1" noChangeArrowheads="1"/>
          </p:cNvPicPr>
          <p:nvPr/>
        </p:nvPicPr>
        <p:blipFill>
          <a:blip r:embed="rId3" cstate="print"/>
          <a:srcRect/>
          <a:stretch>
            <a:fillRect/>
          </a:stretch>
        </p:blipFill>
        <p:spPr bwMode="auto">
          <a:xfrm>
            <a:off x="3995738" y="0"/>
            <a:ext cx="5148262" cy="3213100"/>
          </a:xfrm>
          <a:prstGeom prst="rect">
            <a:avLst/>
          </a:prstGeom>
          <a:noFill/>
        </p:spPr>
      </p:pic>
      <p:pic>
        <p:nvPicPr>
          <p:cNvPr id="9222" name="Picture 6" descr="parnithasbeauty"/>
          <p:cNvPicPr>
            <a:picLocks noChangeAspect="1" noChangeArrowheads="1"/>
          </p:cNvPicPr>
          <p:nvPr/>
        </p:nvPicPr>
        <p:blipFill>
          <a:blip r:embed="rId4" cstate="print"/>
          <a:srcRect/>
          <a:stretch>
            <a:fillRect/>
          </a:stretch>
        </p:blipFill>
        <p:spPr bwMode="auto">
          <a:xfrm>
            <a:off x="2987675" y="3141663"/>
            <a:ext cx="5921375" cy="371633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parnithaplaka3"/>
          <p:cNvPicPr>
            <a:picLocks noChangeAspect="1" noChangeArrowheads="1"/>
          </p:cNvPicPr>
          <p:nvPr/>
        </p:nvPicPr>
        <p:blipFill>
          <a:blip r:embed="rId3" cstate="print"/>
          <a:srcRect/>
          <a:stretch>
            <a:fillRect/>
          </a:stretch>
        </p:blipFill>
        <p:spPr bwMode="auto">
          <a:xfrm>
            <a:off x="179388" y="0"/>
            <a:ext cx="3132137" cy="4032250"/>
          </a:xfrm>
          <a:prstGeom prst="rect">
            <a:avLst/>
          </a:prstGeom>
          <a:noFill/>
        </p:spPr>
      </p:pic>
      <p:pic>
        <p:nvPicPr>
          <p:cNvPr id="10245" name="Picture 5" descr="parnithavouli"/>
          <p:cNvPicPr>
            <a:picLocks noChangeAspect="1" noChangeArrowheads="1"/>
          </p:cNvPicPr>
          <p:nvPr/>
        </p:nvPicPr>
        <p:blipFill>
          <a:blip r:embed="rId4" cstate="print"/>
          <a:srcRect/>
          <a:stretch>
            <a:fillRect/>
          </a:stretch>
        </p:blipFill>
        <p:spPr bwMode="auto">
          <a:xfrm>
            <a:off x="4067175" y="0"/>
            <a:ext cx="5076825" cy="3887788"/>
          </a:xfrm>
          <a:prstGeom prst="rect">
            <a:avLst/>
          </a:prstGeom>
          <a:noFill/>
        </p:spPr>
      </p:pic>
      <p:graphicFrame>
        <p:nvGraphicFramePr>
          <p:cNvPr id="10246" name="Object 6"/>
          <p:cNvGraphicFramePr>
            <a:graphicFrameLocks noChangeAspect="1"/>
          </p:cNvGraphicFramePr>
          <p:nvPr>
            <p:ph sz="half" idx="1"/>
          </p:nvPr>
        </p:nvGraphicFramePr>
        <p:xfrm>
          <a:off x="1204913" y="3619500"/>
          <a:ext cx="2543175" cy="485775"/>
        </p:xfrm>
        <a:graphic>
          <a:graphicData uri="http://schemas.openxmlformats.org/presentationml/2006/ole">
            <p:oleObj spid="_x0000_s10246" name="Πακέτο" r:id="rId5" imgW="2543040" imgH="485640" progId="Package">
              <p:embed/>
            </p:oleObj>
          </a:graphicData>
        </a:graphic>
      </p:graphicFrame>
      <p:graphicFrame>
        <p:nvGraphicFramePr>
          <p:cNvPr id="10248" name="Object 8"/>
          <p:cNvGraphicFramePr>
            <a:graphicFrameLocks noChangeAspect="1"/>
          </p:cNvGraphicFramePr>
          <p:nvPr>
            <p:ph sz="quarter" idx="2"/>
          </p:nvPr>
        </p:nvGraphicFramePr>
        <p:xfrm>
          <a:off x="5395913" y="2449513"/>
          <a:ext cx="2543175" cy="485775"/>
        </p:xfrm>
        <a:graphic>
          <a:graphicData uri="http://schemas.openxmlformats.org/presentationml/2006/ole">
            <p:oleObj spid="_x0000_s10248" name="Πακέτο" r:id="rId6" imgW="2543040" imgH="485640" progId="Package">
              <p:embed/>
            </p:oleObj>
          </a:graphicData>
        </a:graphic>
      </p:graphicFrame>
      <p:pic>
        <p:nvPicPr>
          <p:cNvPr id="10259" name="Picture 19" descr="parnithaacropolis"/>
          <p:cNvPicPr>
            <a:picLocks noChangeAspect="1" noChangeArrowheads="1"/>
          </p:cNvPicPr>
          <p:nvPr/>
        </p:nvPicPr>
        <p:blipFill>
          <a:blip r:embed="rId7" cstate="print"/>
          <a:srcRect/>
          <a:stretch>
            <a:fillRect/>
          </a:stretch>
        </p:blipFill>
        <p:spPr bwMode="auto">
          <a:xfrm>
            <a:off x="2771775" y="2924175"/>
            <a:ext cx="5867400" cy="39338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Arial"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63</TotalTime>
  <Words>451</Words>
  <Application>Microsoft Office PowerPoint</Application>
  <PresentationFormat>Προβολή στην οθόνη (4:3)</PresentationFormat>
  <Paragraphs>6</Paragraphs>
  <Slides>13</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13</vt:i4>
      </vt:variant>
    </vt:vector>
  </HeadingPairs>
  <TitlesOfParts>
    <vt:vector size="15" baseType="lpstr">
      <vt:lpstr>Προεπιλεγμένη σχεδίαση</vt:lpstr>
      <vt:lpstr>Πακέτο</vt:lpstr>
      <vt:lpstr>Πάρνηθα 14/10-17/10 2014</vt:lpstr>
      <vt:lpstr>Διαφάνεια 2</vt:lpstr>
      <vt:lpstr>Διαφάνεια 3</vt:lpstr>
      <vt:lpstr>Διαφάνεια 4</vt:lpstr>
      <vt:lpstr>Οι στιγμές μας..</vt:lpstr>
      <vt:lpstr>Διαφάνεια 6</vt:lpstr>
      <vt:lpstr>Διαφάνεια 7</vt:lpstr>
      <vt:lpstr>Διαφάνεια 8</vt:lpstr>
      <vt:lpstr>Διαφάνεια 9</vt:lpstr>
      <vt:lpstr>Διαφάνεια 10</vt:lpstr>
      <vt:lpstr>Διαφάνεια 11</vt:lpstr>
      <vt:lpstr>Διαφάνεια 12</vt:lpstr>
      <vt:lpstr>Άννα Σεραφείμ, Αλεξάνδρα Κοσμά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Πάρνηθα 14/10-17/10 2014</dc:title>
  <dc:creator>user</dc:creator>
  <cp:lastModifiedBy>USER</cp:lastModifiedBy>
  <cp:revision>5</cp:revision>
  <dcterms:created xsi:type="dcterms:W3CDTF">2014-10-23T19:20:27Z</dcterms:created>
  <dcterms:modified xsi:type="dcterms:W3CDTF">2014-11-07T18:17:46Z</dcterms:modified>
</cp:coreProperties>
</file>